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1" r:id="rId5"/>
    <p:sldId id="263" r:id="rId6"/>
    <p:sldId id="267" r:id="rId7"/>
    <p:sldId id="268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8CE64-954C-4A66-9C37-C581DB1D6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C1EDB-255E-4453-8923-9749A0048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7C1B7-AC14-4FFC-8A76-C19C9C44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3E02C-5932-4428-9273-F24BC2354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76A5F-A88B-4CB7-973B-59A6AA72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3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93901-7031-4BCC-AA2E-6AD40A26E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001B1E-5751-47B2-A92B-0B304862E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6579-3F4A-4EBB-9767-F465C6E8F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5769D-FD65-4CFF-8AC0-0000186F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C3AA5-CD6D-469B-814C-D2C40A6C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8358AA-6DCD-445A-AF69-24E6080E7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EB721-0D79-43AE-9A33-DE9725EDC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20A1D-4878-4049-B039-DBCF3913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6CA03-B27E-4C49-B1CE-EE6798949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C74CB-9EF6-4B49-8D6E-C9FBC84F5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9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4B179-4F94-49EC-AC80-F02EA166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D0270-BE21-46FE-96CC-0263F1207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F30F7-A8CA-49BE-9811-39BEE323C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BE527-E529-440F-99C3-85BFD2F1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E6475-F81E-4935-953C-EB8AF3A4A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3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A0A78-A908-4FA8-9875-3DE9E6DD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EA4B9-2865-46C4-B0A1-426569EEC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C86B9-182E-466B-8108-0CBDB606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CB11F-7A5B-4C6A-B37D-B1470D10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0A0D7-5216-4204-A7FF-A03B0ECC2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7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DF5F6-FCA2-4DBB-B20C-0CEAB6D85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761B-B1B6-4E6E-8CF8-CAA1D9714D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DD8456-08E0-41EA-A8E8-3D0287D77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76462-B9F4-46BA-B717-11D87D43F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268FA-7A42-4D9A-A6D6-D775CAE7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B13F7-57C6-4D7A-BC9C-B0E067F8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D41B9-D399-439F-A99F-D87B49DE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76D3F-0759-40EA-8E4D-CC8ED0550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1C655-1F34-4DD8-B8A5-77226B544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8B3EE-5E70-4E65-8281-31F0C8551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8806-54A9-43B0-98BF-86EE0A2A37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73A35D-27DB-470C-871F-690F3CDBA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2ACD9F-9AFD-4C61-853A-01BAA269A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9A1E24-B825-4C83-98CD-C444666C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1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0F16-77EA-413C-923E-FFDF6EC09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1D061-79D1-46EF-AC98-7D2A976C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7126AC-DD2A-4038-B7CF-37F989BCC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DC8B9-2D21-480C-AB9C-A9FD8F23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7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25D270-B079-405B-9F9D-E59644FA4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8F7FFF-C623-4DF3-A2F3-21005EC9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A8A25-3A36-4E6F-B15F-F62F474E7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8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48DC1-9D35-45F3-AC38-702C3D6F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ADBA6-D6C8-4C6B-BBA5-D686A18A1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592B7-3A8C-42B1-B933-695C697BE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4841D-2FE2-4097-A42A-A5715931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340BC-EE7F-4E71-9D21-376B19D1B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776DA-593A-4EBD-97D4-BE09D00D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2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5A7D5-D461-4412-9456-0E6902C90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B68542-CCB5-455E-B187-01DECC12B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716FAE-9382-4482-BEC8-EEF13B0BE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616C5C-20A3-40E4-A25B-A0AC9FF7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1836A-F010-4356-8AF6-FE39EF7DC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105F0-F221-4F8B-8038-B4011488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6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5DB60-7B4F-4B11-AA13-6546BEBD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CF9D1-26CE-4342-9E85-AC4BE242C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E7E90-80B9-410C-AA17-1C6F1B4FF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5DA7C-68D9-431B-A0C4-A7890D9C7644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0E6BB-3DBB-4B0C-B2D4-39D623144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E2D98-C04E-4B96-B55A-7160B9AF2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7CD70-5EF7-4FC4-8220-73FA769FF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10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ticoruptiesebes.r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681" y="538019"/>
            <a:ext cx="9638949" cy="979773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B4BF2AC-CBB7-4B5C-B2B8-6F9D539D77A2}"/>
              </a:ext>
            </a:extLst>
          </p:cNvPr>
          <p:cNvSpPr/>
          <p:nvPr/>
        </p:nvSpPr>
        <p:spPr>
          <a:xfrm>
            <a:off x="838200" y="2338167"/>
            <a:ext cx="1058760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CONFERINTA DE </a:t>
            </a:r>
            <a:r>
              <a:rPr lang="ro-RO" b="1" dirty="0"/>
              <a:t>îNCHIDERE</a:t>
            </a:r>
            <a:r>
              <a:rPr lang="en-US" b="1" dirty="0"/>
              <a:t> A PROIECTULUI</a:t>
            </a:r>
          </a:p>
          <a:p>
            <a:pPr algn="ctr"/>
            <a:endParaRPr lang="en-US" dirty="0"/>
          </a:p>
          <a:p>
            <a:pPr algn="ctr"/>
            <a:r>
              <a:rPr lang="en-US" b="1" u="sng" dirty="0"/>
              <a:t>“</a:t>
            </a:r>
            <a:r>
              <a:rPr lang="ro-RO" b="1" u="sng" dirty="0"/>
              <a:t>Sprijinirea măsurilor referitoare la prevenirea corupției la nivelul Municipiului Sebeș</a:t>
            </a:r>
            <a:r>
              <a:rPr lang="en-US" b="1" u="sng" dirty="0"/>
              <a:t>”</a:t>
            </a:r>
          </a:p>
          <a:p>
            <a:pPr algn="ctr"/>
            <a:endParaRPr lang="en-US" b="1" u="sng" dirty="0"/>
          </a:p>
          <a:p>
            <a:pPr algn="ctr"/>
            <a:r>
              <a:rPr lang="en-US" dirty="0" err="1"/>
              <a:t>Sebes</a:t>
            </a:r>
            <a:r>
              <a:rPr lang="en-US" dirty="0"/>
              <a:t>, </a:t>
            </a:r>
            <a:r>
              <a:rPr lang="ro-RO" dirty="0"/>
              <a:t>28</a:t>
            </a:r>
            <a:r>
              <a:rPr lang="en-US" dirty="0"/>
              <a:t> </a:t>
            </a:r>
            <a:r>
              <a:rPr lang="ro-RO" dirty="0"/>
              <a:t>noie</a:t>
            </a:r>
            <a:r>
              <a:rPr lang="en-US" dirty="0" err="1"/>
              <a:t>mbrie</a:t>
            </a:r>
            <a:r>
              <a:rPr lang="en-US" dirty="0"/>
              <a:t> 201</a:t>
            </a:r>
            <a:r>
              <a:rPr lang="ro-RO" dirty="0"/>
              <a:t>9</a:t>
            </a:r>
            <a:endParaRPr lang="en-US" dirty="0"/>
          </a:p>
          <a:p>
            <a:pPr algn="ctr"/>
            <a:endParaRPr lang="en-US" dirty="0"/>
          </a:p>
          <a:p>
            <a:r>
              <a:rPr lang="ro-RO" b="1" dirty="0"/>
              <a:t>Beneficia</a:t>
            </a:r>
            <a:r>
              <a:rPr lang="ro-RO" dirty="0"/>
              <a:t>r</a:t>
            </a:r>
            <a:r>
              <a:rPr lang="en-US" dirty="0"/>
              <a:t>:</a:t>
            </a:r>
            <a:r>
              <a:rPr lang="ro-RO" dirty="0"/>
              <a:t> Municipiul Sebeș</a:t>
            </a:r>
            <a:endParaRPr lang="en-US" dirty="0"/>
          </a:p>
          <a:p>
            <a:r>
              <a:rPr lang="ro-RO" b="1" dirty="0"/>
              <a:t>Perioada de implementare</a:t>
            </a:r>
            <a:r>
              <a:rPr lang="en-US" dirty="0"/>
              <a:t>: </a:t>
            </a:r>
            <a:r>
              <a:rPr lang="ro-RO" dirty="0"/>
              <a:t> 09 august 2018- 09 decembrie 2019</a:t>
            </a:r>
            <a:endParaRPr lang="en-US" dirty="0"/>
          </a:p>
          <a:p>
            <a:r>
              <a:rPr lang="ro-RO" b="1" dirty="0"/>
              <a:t>Valoarea totala proiect</a:t>
            </a:r>
            <a:r>
              <a:rPr lang="en-US" dirty="0"/>
              <a:t>: 275,629.74 lei</a:t>
            </a:r>
          </a:p>
          <a:p>
            <a:r>
              <a:rPr lang="en-US" b="1" dirty="0" err="1"/>
              <a:t>Valoarea</a:t>
            </a:r>
            <a:r>
              <a:rPr lang="en-US" b="1" dirty="0"/>
              <a:t> </a:t>
            </a:r>
            <a:r>
              <a:rPr lang="en-US" b="1" dirty="0" err="1"/>
              <a:t>cofinanțării</a:t>
            </a:r>
            <a:r>
              <a:rPr lang="en-US" b="1" dirty="0"/>
              <a:t> UE</a:t>
            </a:r>
            <a:r>
              <a:rPr lang="en-US" dirty="0"/>
              <a:t>: 270,117.15 lei</a:t>
            </a:r>
          </a:p>
          <a:p>
            <a:r>
              <a:rPr lang="ro-RO" b="1" u="sng" dirty="0"/>
              <a:t>Cod My Smis:118740</a:t>
            </a:r>
            <a:endParaRPr lang="en-US" b="1" u="sng" dirty="0"/>
          </a:p>
          <a:p>
            <a:endParaRPr lang="en-US" dirty="0"/>
          </a:p>
          <a:p>
            <a:pPr algn="ctr"/>
            <a:r>
              <a:rPr lang="ro-RO" dirty="0"/>
              <a:t>Proiect cofinanțat din Fondul Social European( FSE) prin Programul Operațional Capacitate Administrativă (POCA)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5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076ACB7-0F63-4EA5-9967-8CA1BE24F3CD}"/>
              </a:ext>
            </a:extLst>
          </p:cNvPr>
          <p:cNvSpPr/>
          <p:nvPr/>
        </p:nvSpPr>
        <p:spPr>
          <a:xfrm>
            <a:off x="838201" y="1863581"/>
            <a:ext cx="10515599" cy="4434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Obiectiv general</a:t>
            </a: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Creșterea capacității administrative de a preveni și a reduce corupția în ansamblul instituțiilor publice locale din UAT Sebeș prin aplicarea unitară a mecanismelor, procedurilor și normelor de etică și integritate și îmbunătățirea cunoștințelor și competențelor în ceea ce privește prevenirea corupției.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Obiective specifice ale proiectului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Dezvoltarea de proceduri operaționale privind măsurile preventive anticorupție și indicatorii de evaluare aferenți.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Creșterea gradului de implementare a măsurilor referitoare la prevenirea corupției și a indicatorilor de evaluare în instituțiilor publice locale din UAT Sebeș 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Aplicarea unitară a normelor, mecanismelor și procedurilor în materie de etică și integritate în instituțiilor publice locale din UAT Sebeș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ro-R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Creșterea nivelului de educație anticorupție pentru personalul din instituțiilor publice locale din UAT Sebeș 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27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17DB16-3DE6-4BAF-84DC-AEEF09A7E89D}"/>
              </a:ext>
            </a:extLst>
          </p:cNvPr>
          <p:cNvSpPr txBox="1"/>
          <p:nvPr/>
        </p:nvSpPr>
        <p:spPr>
          <a:xfrm>
            <a:off x="669021" y="2332654"/>
            <a:ext cx="105155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r>
              <a:rPr lang="en-US" dirty="0"/>
              <a:t> </a:t>
            </a:r>
          </a:p>
          <a:p>
            <a:pPr algn="ctr"/>
            <a:r>
              <a:rPr lang="en-US" dirty="0"/>
              <a:t> </a:t>
            </a:r>
            <a:r>
              <a:rPr lang="en-US" b="1" dirty="0"/>
              <a:t>I.REZULTATE AFERENTE GRUPULUI TINTA </a:t>
            </a:r>
          </a:p>
          <a:p>
            <a:endParaRPr lang="en-US" dirty="0"/>
          </a:p>
          <a:p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Aplicarea unitara a normelor, mecanismelor si procedurilor în materie de etica si integritate în ansamblul institutiilor publice locale din UAT Sebes;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Cresterea gradului de implementare a masurilor referitoare la prevenirea coruptiei si a indicatorilor de evaluare în ansamblul institutiilor publice locale din UAT Sebes;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Cresterea gradului de constientizare a coruptiei atât în rândul cetatenilor cât si al personalului din administratia publica, la nivelul Municipiului Sebes</a:t>
            </a:r>
            <a:r>
              <a:rPr lang="en-US" dirty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 err="1"/>
              <a:t>Comunicarea</a:t>
            </a:r>
            <a:r>
              <a:rPr lang="en-US" dirty="0"/>
              <a:t> </a:t>
            </a:r>
            <a:r>
              <a:rPr lang="en-US" dirty="0" err="1"/>
              <a:t>anticoruptie</a:t>
            </a:r>
            <a:r>
              <a:rPr lang="en-US" dirty="0"/>
              <a:t> inter-</a:t>
            </a:r>
            <a:r>
              <a:rPr lang="en-US" dirty="0" err="1"/>
              <a:t>institutionala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comunicarea</a:t>
            </a:r>
            <a:r>
              <a:rPr lang="en-US" dirty="0"/>
              <a:t> cu </a:t>
            </a:r>
            <a:r>
              <a:rPr lang="en-US" dirty="0" err="1"/>
              <a:t>cetatenii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continua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finalizarea</a:t>
            </a:r>
            <a:r>
              <a:rPr lang="en-US" dirty="0"/>
              <a:t> cu success a </a:t>
            </a:r>
            <a:r>
              <a:rPr lang="en-US" dirty="0" err="1"/>
              <a:t>proiectului</a:t>
            </a:r>
            <a:r>
              <a:rPr lang="en-US" dirty="0"/>
              <a:t> 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platformei</a:t>
            </a:r>
            <a:r>
              <a:rPr lang="en-US" dirty="0"/>
              <a:t> </a:t>
            </a:r>
            <a:r>
              <a:rPr lang="en-US" dirty="0" err="1"/>
              <a:t>anticoruptie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16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3D5213-81CC-4FC3-B879-976B81FCB3B0}"/>
              </a:ext>
            </a:extLst>
          </p:cNvPr>
          <p:cNvSpPr txBox="1"/>
          <p:nvPr/>
        </p:nvSpPr>
        <p:spPr>
          <a:xfrm>
            <a:off x="838200" y="2369359"/>
            <a:ext cx="105156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II. REZULTATE AFERENTE BENEFICIARULUI </a:t>
            </a:r>
          </a:p>
          <a:p>
            <a:pPr algn="ctr"/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Îmbunatatirea cunostintelor si a competentelor personalului din ansamblul institutiilor publice locale din UAT Sebes în ceea ce priveste prevenirea coruptiei si certificarea  acestuia  la finalizarea cursurilor în domeniul prevenirii coruptiei, transparentei, eticii si integritatii</a:t>
            </a:r>
            <a:r>
              <a:rPr lang="en-US" dirty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Adoptarea de catre  institutiilor publice locale din UAT Sebes de proceduri operationale unitare privind masurile preventive anticoruptie si indicatorii aferenti</a:t>
            </a:r>
            <a:r>
              <a:rPr lang="en-US" dirty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Elaborarea unui ghid  masuri anticoruptie, care in esenta va fi un ghid de bune practici,care sa descrie atat procedurile , cat si modalitatile de implementare a acestora, in vederea asigurarii unor standarde inalte de etica si integritate la nivelul institutiilor publice locale din UAT Sebes</a:t>
            </a:r>
            <a:r>
              <a:rPr lang="en-US" dirty="0"/>
              <a:t>;</a:t>
            </a:r>
            <a:r>
              <a:rPr lang="ro-RO" dirty="0"/>
              <a:t> 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o-RO" dirty="0"/>
              <a:t>Dezvoltarea unei platforme anticoruptie la care vor avea acces toti actorii vizati ai comunitatii municipiului Sebes, in functie de rolul detinut in cadrul societatii, respectiv: institutii publice, angajatii institutiilor publice, private si cetateni. In cadrul platformei anticoruptie oricine va putea semnala posibile cazuri de coruptie sau de incalcare a eticii si transparentei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7352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B0BC810-AF91-41A4-8FDD-FE6D339E427C}"/>
              </a:ext>
            </a:extLst>
          </p:cNvPr>
          <p:cNvSpPr txBox="1"/>
          <p:nvPr/>
        </p:nvSpPr>
        <p:spPr>
          <a:xfrm>
            <a:off x="796954" y="2021320"/>
            <a:ext cx="10556847" cy="42165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o-RO" sz="2400" dirty="0">
                <a:latin typeface="Arial Black" panose="020B0A04020102020204" pitchFamily="34" charset="0"/>
              </a:rPr>
              <a:t>R</a:t>
            </a:r>
            <a:r>
              <a:rPr lang="it-IT" sz="2400" dirty="0">
                <a:latin typeface="Arial Black" panose="020B0A04020102020204" pitchFamily="34" charset="0"/>
              </a:rPr>
              <a:t>ezultate</a:t>
            </a:r>
            <a:r>
              <a:rPr lang="en-US" sz="2400" dirty="0">
                <a:latin typeface="Arial Black" panose="020B0A04020102020204" pitchFamily="34" charset="0"/>
              </a:rPr>
              <a:t>: </a:t>
            </a:r>
            <a:endParaRPr lang="ro-RO" sz="2400" dirty="0">
              <a:latin typeface="Arial Black" panose="020B0A04020102020204" pitchFamily="34" charset="0"/>
            </a:endParaRPr>
          </a:p>
          <a:p>
            <a:endParaRPr lang="en-US" dirty="0"/>
          </a:p>
          <a:p>
            <a:r>
              <a:rPr lang="it-IT" dirty="0"/>
              <a:t>-Aplicarea unitară a normelor și procedurilor in materie de etică și integritate la nivelul UAT Sebeș</a:t>
            </a:r>
            <a:endParaRPr lang="ro-RO" dirty="0"/>
          </a:p>
          <a:p>
            <a:endParaRPr lang="en-US" dirty="0"/>
          </a:p>
          <a:p>
            <a:r>
              <a:rPr lang="it-IT" dirty="0"/>
              <a:t>-Imbunătățirea cunoștințelor și a competențelor personalului din UAT Sebeș in ceea ce privește prevenirea corupției, respectiv 50 de persoane instruite</a:t>
            </a:r>
            <a:endParaRPr lang="ro-RO" dirty="0"/>
          </a:p>
          <a:p>
            <a:endParaRPr lang="en-US" dirty="0"/>
          </a:p>
          <a:p>
            <a:pPr>
              <a:spcAft>
                <a:spcPts val="600"/>
              </a:spcAft>
            </a:pPr>
            <a:r>
              <a:rPr lang="it-IT" dirty="0"/>
              <a:t>-Desfășurarea de campanii de conștientizare a cetățenilor și campanii de educație anticorupție </a:t>
            </a:r>
            <a:endParaRPr lang="ro-RO" dirty="0"/>
          </a:p>
          <a:p>
            <a:pPr>
              <a:spcAft>
                <a:spcPts val="600"/>
              </a:spcAft>
            </a:pPr>
            <a:endParaRPr lang="en-US" dirty="0"/>
          </a:p>
          <a:p>
            <a:r>
              <a:rPr lang="it-IT" dirty="0"/>
              <a:t>-Realizarea unui ghid cu măsuri anticorupție</a:t>
            </a:r>
            <a:endParaRPr lang="ro-RO" dirty="0"/>
          </a:p>
          <a:p>
            <a:endParaRPr lang="en-US" dirty="0"/>
          </a:p>
          <a:p>
            <a:r>
              <a:rPr lang="it-IT" dirty="0"/>
              <a:t>-Realizarea </a:t>
            </a:r>
            <a:r>
              <a:rPr lang="ro-RO" dirty="0"/>
              <a:t>unei platforme anticorupție la care să aibă  acces toți actorii vizați ai comunității, respectiv </a:t>
            </a:r>
            <a:r>
              <a:rPr lang="ro-RO" b="1" u="sng" dirty="0">
                <a:hlinkClick r:id="rId3"/>
              </a:rPr>
              <a:t>www.anticoruptiesebes.ro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291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FDF48E-8633-4E1C-9F38-10BD9708A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322" y="1825625"/>
            <a:ext cx="8291355" cy="4351338"/>
          </a:xfrm>
        </p:spPr>
      </p:pic>
      <p:pic>
        <p:nvPicPr>
          <p:cNvPr id="8" name="Content Placeholder 6">
            <a:extLst>
              <a:ext uri="{FF2B5EF4-FFF2-40B4-BE49-F238E27FC236}">
                <a16:creationId xmlns:a16="http://schemas.microsoft.com/office/drawing/2014/main" id="{0F3A288E-BBB7-4674-AD94-41F5F2D55E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79" y="271713"/>
            <a:ext cx="9638949" cy="979773"/>
          </a:xfrm>
          <a:prstGeom prst="rect">
            <a:avLst/>
          </a:prstGeom>
        </p:spPr>
      </p:pic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B120A3C0-7368-4AD9-91AB-A23D6240D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390" y="1385442"/>
            <a:ext cx="8727237" cy="4791522"/>
          </a:xfrm>
        </p:spPr>
      </p:pic>
    </p:spTree>
    <p:extLst>
      <p:ext uri="{BB962C8B-B14F-4D97-AF65-F5344CB8AC3E}">
        <p14:creationId xmlns:p14="http://schemas.microsoft.com/office/powerpoint/2010/main" val="170789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5A67E818-4D78-4345-82A3-4A4EB889E3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CFB0CDC-F0ED-44DA-B6E9-C2BF66D985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208" y="1825625"/>
            <a:ext cx="8009583" cy="4351338"/>
          </a:xfrm>
        </p:spPr>
      </p:pic>
    </p:spTree>
    <p:extLst>
      <p:ext uri="{BB962C8B-B14F-4D97-AF65-F5344CB8AC3E}">
        <p14:creationId xmlns:p14="http://schemas.microsoft.com/office/powerpoint/2010/main" val="165498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16201FA-0CB0-403A-94E7-8F56433B7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7" y="538019"/>
            <a:ext cx="9638949" cy="97977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2733E3-B9E0-43D6-A1D0-04AE4D44AC8B}"/>
              </a:ext>
            </a:extLst>
          </p:cNvPr>
          <p:cNvSpPr txBox="1"/>
          <p:nvPr/>
        </p:nvSpPr>
        <p:spPr>
          <a:xfrm>
            <a:off x="838200" y="227667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465AD9-1EDA-4D70-B509-40CEB4033359}"/>
              </a:ext>
            </a:extLst>
          </p:cNvPr>
          <p:cNvSpPr txBox="1"/>
          <p:nvPr/>
        </p:nvSpPr>
        <p:spPr>
          <a:xfrm>
            <a:off x="838200" y="2276670"/>
            <a:ext cx="10654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/>
          </a:p>
          <a:p>
            <a:pPr algn="ctr"/>
            <a:endParaRPr lang="en-US" sz="3200" dirty="0"/>
          </a:p>
          <a:p>
            <a:pPr algn="ctr"/>
            <a:r>
              <a:rPr lang="en-US" sz="4800"/>
              <a:t>VĂ </a:t>
            </a:r>
            <a:r>
              <a:rPr lang="en-US" sz="4800" dirty="0"/>
              <a:t>MUL</a:t>
            </a:r>
            <a:r>
              <a:rPr lang="ro-RO" sz="4800" dirty="0"/>
              <a:t>Ț</a:t>
            </a:r>
            <a:r>
              <a:rPr lang="en-US" sz="4800" dirty="0"/>
              <a:t>UMIM!</a:t>
            </a:r>
          </a:p>
          <a:p>
            <a:pPr algn="ctr"/>
            <a:endParaRPr lang="en-US" sz="3200" dirty="0"/>
          </a:p>
          <a:p>
            <a:pPr algn="ctr"/>
            <a:r>
              <a:rPr lang="en-US" sz="2400" dirty="0" err="1"/>
              <a:t>Echipa</a:t>
            </a:r>
            <a:r>
              <a:rPr lang="en-US" sz="2400" dirty="0"/>
              <a:t> de management a </a:t>
            </a:r>
            <a:r>
              <a:rPr lang="en-US" sz="2400" dirty="0" err="1"/>
              <a:t>proiectului</a:t>
            </a:r>
            <a:endParaRPr lang="en-US" sz="2400" dirty="0"/>
          </a:p>
          <a:p>
            <a:pPr algn="ctr"/>
            <a:endParaRPr lang="en-US" sz="3200" dirty="0"/>
          </a:p>
          <a:p>
            <a:pPr algn="ctr"/>
            <a:endParaRPr lang="en-US" sz="3200" dirty="0"/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0372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563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STATIA60</dc:creator>
  <cp:lastModifiedBy>STATIA59</cp:lastModifiedBy>
  <cp:revision>49</cp:revision>
  <cp:lastPrinted>2018-12-07T09:18:15Z</cp:lastPrinted>
  <dcterms:created xsi:type="dcterms:W3CDTF">2018-12-07T06:56:03Z</dcterms:created>
  <dcterms:modified xsi:type="dcterms:W3CDTF">2019-11-28T06:58:43Z</dcterms:modified>
</cp:coreProperties>
</file>